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87"/>
    <p:restoredTop sz="94648"/>
  </p:normalViewPr>
  <p:slideViewPr>
    <p:cSldViewPr snapToGrid="0" snapToObjects="1">
      <p:cViewPr>
        <p:scale>
          <a:sx n="100" d="100"/>
          <a:sy n="100" d="100"/>
        </p:scale>
        <p:origin x="28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17A386-90CD-7640-882D-7DECDF479E6B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F723-869D-084B-BE03-650C91AEC5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592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02896-DA1D-8849-9F86-98D348E4D0EC}" type="datetimeFigureOut">
              <a:rPr lang="en-GB" smtClean="0"/>
              <a:t>23/01/2017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C2565-23B0-CA44-B1E8-53F01825BB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4533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281032"/>
              </p:ext>
            </p:extLst>
          </p:nvPr>
        </p:nvGraphicFramePr>
        <p:xfrm>
          <a:off x="2613250" y="1859388"/>
          <a:ext cx="3541253" cy="26065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49253"/>
                <a:gridCol w="648000"/>
                <a:gridCol w="648000"/>
                <a:gridCol w="648000"/>
                <a:gridCol w="648000"/>
              </a:tblGrid>
              <a:tr h="434424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gene</a:t>
                      </a:r>
                      <a:r>
                        <a:rPr lang="en-GB" sz="1400" baseline="0" dirty="0" smtClean="0"/>
                        <a:t> A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0.1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600" dirty="0" smtClean="0"/>
                        <a:t>0.8</a:t>
                      </a:r>
                      <a:endParaRPr lang="en-GB" sz="1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600" dirty="0" smtClean="0"/>
                        <a:t>0.3</a:t>
                      </a:r>
                      <a:endParaRPr lang="en-GB" sz="16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600" dirty="0" smtClean="0"/>
                        <a:t>0.4</a:t>
                      </a:r>
                      <a:endParaRPr lang="en-GB" sz="1600" dirty="0"/>
                    </a:p>
                  </a:txBody>
                  <a:tcPr marL="109728" marR="109728" marT="54864" marB="54864"/>
                </a:tc>
              </a:tr>
              <a:tr h="434424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gene B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2.2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0.2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0.9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0.8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</a:tr>
              <a:tr h="434424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gene C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1.2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0.1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0.8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0.7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</a:tr>
              <a:tr h="434424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gene D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0.3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0.9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0.2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0.3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</a:tr>
              <a:tr h="434424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gene E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0.2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0.5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0.3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0.5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</a:tr>
              <a:tr h="434424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gene F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0.4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0.7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0.3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0.2</a:t>
                      </a:r>
                      <a:endParaRPr lang="en-GB" sz="1400" dirty="0"/>
                    </a:p>
                  </a:txBody>
                  <a:tcPr marL="109728" marR="109728" marT="54864" marB="54864"/>
                </a:tc>
              </a:tr>
            </a:tbl>
          </a:graphicData>
        </a:graphic>
      </p:graphicFrame>
      <p:sp>
        <p:nvSpPr>
          <p:cNvPr id="5" name="Left Bracket 4"/>
          <p:cNvSpPr/>
          <p:nvPr/>
        </p:nvSpPr>
        <p:spPr>
          <a:xfrm>
            <a:off x="3480145" y="1859388"/>
            <a:ext cx="136669" cy="2485248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685"/>
          </a:p>
        </p:txBody>
      </p:sp>
      <p:sp>
        <p:nvSpPr>
          <p:cNvPr id="6" name="Right Bracket 5"/>
          <p:cNvSpPr/>
          <p:nvPr/>
        </p:nvSpPr>
        <p:spPr>
          <a:xfrm>
            <a:off x="5892446" y="1859388"/>
            <a:ext cx="182785" cy="248524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685"/>
          </a:p>
        </p:txBody>
      </p:sp>
      <p:sp>
        <p:nvSpPr>
          <p:cNvPr id="7" name="Left Brace 6"/>
          <p:cNvSpPr/>
          <p:nvPr/>
        </p:nvSpPr>
        <p:spPr>
          <a:xfrm rot="5400000">
            <a:off x="4486270" y="550997"/>
            <a:ext cx="588426" cy="201662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685"/>
          </a:p>
        </p:txBody>
      </p:sp>
      <p:sp>
        <p:nvSpPr>
          <p:cNvPr id="8" name="Left Brace 7"/>
          <p:cNvSpPr/>
          <p:nvPr/>
        </p:nvSpPr>
        <p:spPr>
          <a:xfrm>
            <a:off x="1944304" y="2046280"/>
            <a:ext cx="668947" cy="215007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685"/>
          </a:p>
        </p:txBody>
      </p:sp>
      <p:sp>
        <p:nvSpPr>
          <p:cNvPr id="9" name="TextBox 8"/>
          <p:cNvSpPr txBox="1"/>
          <p:nvPr/>
        </p:nvSpPr>
        <p:spPr>
          <a:xfrm>
            <a:off x="1202307" y="2916962"/>
            <a:ext cx="734496" cy="351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85" dirty="0"/>
              <a:t>Genes</a:t>
            </a:r>
            <a:endParaRPr lang="en-GB" sz="1685" dirty="0"/>
          </a:p>
        </p:txBody>
      </p:sp>
      <p:sp>
        <p:nvSpPr>
          <p:cNvPr id="10" name="TextBox 9"/>
          <p:cNvSpPr txBox="1"/>
          <p:nvPr/>
        </p:nvSpPr>
        <p:spPr>
          <a:xfrm>
            <a:off x="4121455" y="666701"/>
            <a:ext cx="1291507" cy="610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85" dirty="0"/>
              <a:t>Experiments</a:t>
            </a:r>
          </a:p>
          <a:p>
            <a:pPr algn="ctr"/>
            <a:r>
              <a:rPr lang="en-GB" sz="1685" dirty="0"/>
              <a:t>(samples)</a:t>
            </a:r>
            <a:endParaRPr lang="en-GB" sz="1685" dirty="0"/>
          </a:p>
        </p:txBody>
      </p:sp>
    </p:spTree>
    <p:extLst>
      <p:ext uri="{BB962C8B-B14F-4D97-AF65-F5344CB8AC3E}">
        <p14:creationId xmlns:p14="http://schemas.microsoft.com/office/powerpoint/2010/main" val="1409572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861" y="815544"/>
            <a:ext cx="4485200" cy="455964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484117" y="607952"/>
            <a:ext cx="0" cy="5100869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979961" y="341648"/>
            <a:ext cx="1008311" cy="35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85"/>
              <a:t>mean</a:t>
            </a:r>
            <a:endParaRPr lang="en-GB" sz="1685"/>
          </a:p>
        </p:txBody>
      </p:sp>
      <p:sp>
        <p:nvSpPr>
          <p:cNvPr id="6" name="TextBox 5"/>
          <p:cNvSpPr txBox="1"/>
          <p:nvPr/>
        </p:nvSpPr>
        <p:spPr>
          <a:xfrm>
            <a:off x="3095609" y="3014412"/>
            <a:ext cx="1008311" cy="35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85" dirty="0"/>
              <a:t>variance</a:t>
            </a:r>
            <a:endParaRPr lang="en-GB" sz="1685" dirty="0"/>
          </a:p>
        </p:txBody>
      </p:sp>
      <p:sp>
        <p:nvSpPr>
          <p:cNvPr id="7" name="Left Brace 6"/>
          <p:cNvSpPr/>
          <p:nvPr/>
        </p:nvSpPr>
        <p:spPr>
          <a:xfrm rot="16200000">
            <a:off x="4260850" y="1156832"/>
            <a:ext cx="426460" cy="3517337"/>
          </a:xfrm>
          <a:prstGeom prst="leftBrace">
            <a:avLst>
              <a:gd name="adj1" fmla="val 8333"/>
              <a:gd name="adj2" fmla="val 251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685"/>
          </a:p>
        </p:txBody>
      </p:sp>
      <p:sp>
        <p:nvSpPr>
          <p:cNvPr id="8" name="TextBox 7"/>
          <p:cNvSpPr txBox="1"/>
          <p:nvPr/>
        </p:nvSpPr>
        <p:spPr>
          <a:xfrm>
            <a:off x="3419597" y="5582780"/>
            <a:ext cx="1368646" cy="35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85" dirty="0"/>
              <a:t>variance</a:t>
            </a:r>
            <a:endParaRPr lang="en-GB" sz="1685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4232735" y="4749877"/>
            <a:ext cx="426460" cy="1467983"/>
          </a:xfrm>
          <a:prstGeom prst="leftBrace">
            <a:avLst>
              <a:gd name="adj1" fmla="val 8333"/>
              <a:gd name="adj2" fmla="val 251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1685"/>
          </a:p>
        </p:txBody>
      </p:sp>
    </p:spTree>
    <p:extLst>
      <p:ext uri="{BB962C8B-B14F-4D97-AF65-F5344CB8AC3E}">
        <p14:creationId xmlns:p14="http://schemas.microsoft.com/office/powerpoint/2010/main" val="1836740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34169" y="61186"/>
            <a:ext cx="2891112" cy="351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85"/>
              <a:t>Alternative coordinate systems</a:t>
            </a:r>
            <a:endParaRPr lang="en-GB" sz="1685"/>
          </a:p>
        </p:txBody>
      </p:sp>
      <p:grpSp>
        <p:nvGrpSpPr>
          <p:cNvPr id="4" name="Group 3"/>
          <p:cNvGrpSpPr/>
          <p:nvPr/>
        </p:nvGrpSpPr>
        <p:grpSpPr>
          <a:xfrm>
            <a:off x="846528" y="1122755"/>
            <a:ext cx="3418850" cy="2906098"/>
            <a:chOff x="620773" y="766296"/>
            <a:chExt cx="2849042" cy="2421748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0773" y="1096675"/>
              <a:ext cx="2641411" cy="209136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9357" y="1395738"/>
              <a:ext cx="88900" cy="101600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3238448" y="1988149"/>
              <a:ext cx="231367" cy="2930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85"/>
                <a:t>x</a:t>
              </a:r>
              <a:endParaRPr lang="en-GB" sz="1685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08268" y="766296"/>
              <a:ext cx="235375" cy="2930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85" dirty="0"/>
                <a:t>y</a:t>
              </a:r>
              <a:endParaRPr lang="en-GB" sz="1685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331922" y="1097163"/>
            <a:ext cx="3791551" cy="2987249"/>
            <a:chOff x="3525268" y="744969"/>
            <a:chExt cx="3159626" cy="2489374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41140" y="1074714"/>
              <a:ext cx="2705742" cy="2159629"/>
            </a:xfrm>
            <a:prstGeom prst="rect">
              <a:avLst/>
            </a:prstGeom>
          </p:spPr>
        </p:pic>
        <p:cxnSp>
          <p:nvCxnSpPr>
            <p:cNvPr id="16" name="Straight Connector 15"/>
            <p:cNvCxnSpPr/>
            <p:nvPr/>
          </p:nvCxnSpPr>
          <p:spPr>
            <a:xfrm flipV="1">
              <a:off x="3775865" y="1096674"/>
              <a:ext cx="2641411" cy="2091369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 flipV="1">
              <a:off x="3775865" y="1096674"/>
              <a:ext cx="2641411" cy="2091369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7335" y="1846167"/>
              <a:ext cx="72807" cy="83208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6399540" y="1966822"/>
              <a:ext cx="231367" cy="2930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85"/>
                <a:t>x</a:t>
              </a:r>
              <a:endParaRPr lang="en-GB" sz="1685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969360" y="744969"/>
              <a:ext cx="235375" cy="2930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85" dirty="0"/>
                <a:t>y</a:t>
              </a:r>
              <a:endParaRPr lang="en-GB" sz="1685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413452" y="956931"/>
              <a:ext cx="271442" cy="2930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85" dirty="0">
                  <a:solidFill>
                    <a:schemeClr val="accent1"/>
                  </a:solidFill>
                </a:rPr>
                <a:t>x'</a:t>
              </a:r>
              <a:endParaRPr lang="en-GB" sz="1685" dirty="0">
                <a:solidFill>
                  <a:schemeClr val="accent1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525268" y="860317"/>
              <a:ext cx="275450" cy="2930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85" dirty="0">
                  <a:solidFill>
                    <a:schemeClr val="accent1"/>
                  </a:solidFill>
                </a:rPr>
                <a:t>y'</a:t>
              </a:r>
              <a:endParaRPr lang="en-GB" sz="1685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2271522" y="4208273"/>
            <a:ext cx="354584" cy="351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85"/>
              <a:t>a)</a:t>
            </a:r>
            <a:endParaRPr lang="en-GB" sz="1685"/>
          </a:p>
        </p:txBody>
      </p:sp>
      <p:sp>
        <p:nvSpPr>
          <p:cNvPr id="34" name="TextBox 33"/>
          <p:cNvSpPr txBox="1"/>
          <p:nvPr/>
        </p:nvSpPr>
        <p:spPr>
          <a:xfrm>
            <a:off x="6018975" y="4284461"/>
            <a:ext cx="364202" cy="351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85" dirty="0"/>
              <a:t>b)</a:t>
            </a:r>
            <a:endParaRPr lang="en-GB" sz="1685" dirty="0"/>
          </a:p>
        </p:txBody>
      </p:sp>
    </p:spTree>
    <p:extLst>
      <p:ext uri="{BB962C8B-B14F-4D97-AF65-F5344CB8AC3E}">
        <p14:creationId xmlns:p14="http://schemas.microsoft.com/office/powerpoint/2010/main" val="177238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645159" y="685800"/>
            <a:ext cx="8087362" cy="5883497"/>
            <a:chOff x="1299633" y="571500"/>
            <a:chExt cx="6739468" cy="490291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t="10629" r="10158" b="11944"/>
            <a:stretch/>
          </p:blipFill>
          <p:spPr>
            <a:xfrm>
              <a:off x="1299633" y="571500"/>
              <a:ext cx="6739468" cy="4356100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 rot="16200000">
              <a:off x="4506786" y="5034897"/>
              <a:ext cx="632812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control1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 rot="16200000">
              <a:off x="3255217" y="5034897"/>
              <a:ext cx="632812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control2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 rot="16200000">
              <a:off x="3571432" y="5034897"/>
              <a:ext cx="632812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control3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 rot="16200000">
              <a:off x="7077484" y="4956350"/>
              <a:ext cx="478711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case7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 rot="16200000">
              <a:off x="5194079" y="4956350"/>
              <a:ext cx="478711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case1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5473454" y="4956350"/>
              <a:ext cx="478711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/>
                <a:t>case3</a:t>
              </a:r>
              <a:endParaRPr lang="en-GB" sz="1320" dirty="0"/>
            </a:p>
          </p:txBody>
        </p:sp>
        <p:sp>
          <p:nvSpPr>
            <p:cNvPr id="11" name="TextBox 10"/>
            <p:cNvSpPr txBox="1"/>
            <p:nvPr/>
          </p:nvSpPr>
          <p:spPr>
            <a:xfrm rot="16200000">
              <a:off x="6110176" y="4956350"/>
              <a:ext cx="478711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case4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6405015" y="4956350"/>
              <a:ext cx="478711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case6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16200000">
              <a:off x="5805819" y="4956350"/>
              <a:ext cx="478711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case5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 rot="16200000">
              <a:off x="6728028" y="4956350"/>
              <a:ext cx="478711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case2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 rot="16200000">
              <a:off x="4804032" y="5034897"/>
              <a:ext cx="632812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control4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 rot="16200000">
              <a:off x="2921593" y="5034897"/>
              <a:ext cx="632812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control5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 rot="16200000">
              <a:off x="3876233" y="5034897"/>
              <a:ext cx="632812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control6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 rot="16200000">
              <a:off x="4191510" y="5034897"/>
              <a:ext cx="632812" cy="246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20" dirty="0"/>
                <a:t>control7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993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4384</TotalTime>
  <Words>73</Words>
  <Application>Microsoft Macintosh PowerPoint</Application>
  <PresentationFormat>On-screen Show (4:3)</PresentationFormat>
  <Paragraphs>59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Perla Troncoso Rey (EI)</dc:creator>
  <cp:lastModifiedBy>Perla Troncoso Rey (EI)</cp:lastModifiedBy>
  <cp:revision>25</cp:revision>
  <dcterms:created xsi:type="dcterms:W3CDTF">2017-01-12T10:56:28Z</dcterms:created>
  <dcterms:modified xsi:type="dcterms:W3CDTF">2017-01-24T10:19:22Z</dcterms:modified>
</cp:coreProperties>
</file>

<file path=docProps/thumbnail.jpeg>
</file>